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3" r:id="rId3"/>
    <p:sldId id="261" r:id="rId4"/>
    <p:sldId id="305" r:id="rId5"/>
    <p:sldId id="311" r:id="rId6"/>
    <p:sldId id="306" r:id="rId7"/>
    <p:sldId id="307" r:id="rId8"/>
    <p:sldId id="265" r:id="rId9"/>
    <p:sldId id="272" r:id="rId10"/>
    <p:sldId id="304" r:id="rId11"/>
    <p:sldId id="315" r:id="rId12"/>
    <p:sldId id="319" r:id="rId13"/>
    <p:sldId id="316" r:id="rId14"/>
    <p:sldId id="317" r:id="rId15"/>
    <p:sldId id="318" r:id="rId16"/>
    <p:sldId id="320" r:id="rId17"/>
    <p:sldId id="308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exend Exa" panose="020B0604020202020204" charset="0"/>
      <p:regular r:id="rId25"/>
      <p:bold r:id="rId26"/>
    </p:embeddedFont>
    <p:embeddedFont>
      <p:font typeface="Lexend Exa Medium" panose="020B0604020202020204" charset="0"/>
      <p:regular r:id="rId27"/>
      <p:bold r:id="rId28"/>
    </p:embeddedFont>
    <p:embeddedFont>
      <p:font typeface="Montserrat" pitchFamily="2" charset="0"/>
      <p:regular r:id="rId29"/>
      <p:bold r:id="rId30"/>
      <p:italic r:id="rId31"/>
      <p:boldItalic r:id="rId32"/>
    </p:embeddedFont>
    <p:embeddedFont>
      <p:font typeface="Palanquin Dark" panose="020B0604020202020204" charset="0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CA548-9F9F-4678-BEE1-AFFA3CC5EC4E}">
  <a:tblStyle styleId="{D8ACA548-9F9F-4678-BEE1-AFFA3CC5EC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4675" autoAdjust="0"/>
  </p:normalViewPr>
  <p:slideViewPr>
    <p:cSldViewPr snapToGrid="0">
      <p:cViewPr varScale="1">
        <p:scale>
          <a:sx n="142" d="100"/>
          <a:sy n="142" d="100"/>
        </p:scale>
        <p:origin x="1098" y="-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C88585-8754-6B78-3B44-89A3918C7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E9C14-2536-C06D-E087-2AAC37003B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9C706-5E7E-4854-93EC-C870B4C351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A6145-AC08-D274-2786-667FE60AE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B19F9-91F2-33B1-970C-B519143F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73673-DE69-4F50-8428-C479FDEB6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96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720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0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6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24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7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23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73fe33b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073fe33b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7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20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37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0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67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073fe33b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073fe33b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357750" y="-1908400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541600" y="3779225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084775"/>
            <a:ext cx="7704000" cy="3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/>
          </p:nvPr>
        </p:nvSpPr>
        <p:spPr>
          <a:xfrm>
            <a:off x="1331900" y="1952100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1331900" y="2195300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3"/>
          </p:nvPr>
        </p:nvSpPr>
        <p:spPr>
          <a:xfrm>
            <a:off x="5833877" y="1952100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4"/>
          </p:nvPr>
        </p:nvSpPr>
        <p:spPr>
          <a:xfrm>
            <a:off x="5833877" y="2195300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5"/>
          </p:nvPr>
        </p:nvSpPr>
        <p:spPr>
          <a:xfrm>
            <a:off x="1331900" y="3308975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6"/>
          </p:nvPr>
        </p:nvSpPr>
        <p:spPr>
          <a:xfrm>
            <a:off x="1331900" y="3551975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7"/>
          </p:nvPr>
        </p:nvSpPr>
        <p:spPr>
          <a:xfrm>
            <a:off x="5833877" y="3308975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8"/>
          </p:nvPr>
        </p:nvSpPr>
        <p:spPr>
          <a:xfrm>
            <a:off x="5833875" y="3551975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2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3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4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5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7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8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9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3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14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 flipH="1">
            <a:off x="-2851950" y="534075"/>
            <a:ext cx="7511700" cy="63798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4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EDAE7-125D-9D31-A710-0E920FF15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A2C6-17F6-4198-84AA-55EAFEB330E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6" r:id="rId5"/>
    <p:sldLayoutId id="2147483668" r:id="rId6"/>
    <p:sldLayoutId id="2147483673" r:id="rId7"/>
    <p:sldLayoutId id="2147483674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682487" y="1303469"/>
            <a:ext cx="8044069" cy="104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  <a:t>Bank Vault </a:t>
            </a:r>
            <a:b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</a:br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  <a:t>Management System</a:t>
            </a:r>
            <a:endParaRPr sz="3600" b="1" dirty="0">
              <a:solidFill>
                <a:schemeClr val="tx1"/>
              </a:solidFill>
              <a:latin typeface="Montserrat" panose="00000500000000000000" pitchFamily="2" charset="0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A88F-1D4E-9B76-A6BE-35BA269AFEA0}"/>
              </a:ext>
            </a:extLst>
          </p:cNvPr>
          <p:cNvSpPr txBox="1"/>
          <p:nvPr/>
        </p:nvSpPr>
        <p:spPr>
          <a:xfrm flipH="1">
            <a:off x="2415333" y="2791102"/>
            <a:ext cx="443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No: CSE 3118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Course Name: Microprocessor &amp; Microcontrollers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71697-3BFC-304F-EF8D-D76442C31779}"/>
              </a:ext>
            </a:extLst>
          </p:cNvPr>
          <p:cNvSpPr txBox="1"/>
          <p:nvPr/>
        </p:nvSpPr>
        <p:spPr>
          <a:xfrm flipH="1">
            <a:off x="2415333" y="3631997"/>
            <a:ext cx="4432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Course Teachers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Prof. Dr. Md. Shamim Akhter &amp;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Lomat</a:t>
            </a:r>
            <a:r>
              <a:rPr lang="en-US" b="1" dirty="0">
                <a:solidFill>
                  <a:schemeClr val="tx1"/>
                </a:solidFill>
              </a:rPr>
              <a:t> Haider Chowdhury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19999" y="6865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System</a:t>
            </a:r>
            <a:endParaRPr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D06D2-F9F5-F239-3536-5D4AB70945C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849F2-E504-BEAD-415E-8B892BEC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06" y="1879985"/>
            <a:ext cx="1898365" cy="1525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5EE54-D829-61AF-D6D4-711F358FAD10}"/>
              </a:ext>
            </a:extLst>
          </p:cNvPr>
          <p:cNvSpPr txBox="1"/>
          <p:nvPr/>
        </p:nvSpPr>
        <p:spPr>
          <a:xfrm flipH="1">
            <a:off x="822264" y="3622256"/>
            <a:ext cx="180205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Keypad Unlocking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1C5C8-F608-38DB-DF2A-66105F680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0166" y="1879984"/>
            <a:ext cx="2023667" cy="152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8A095-F54A-D441-25BF-4FCE155E2FB4}"/>
              </a:ext>
            </a:extLst>
          </p:cNvPr>
          <p:cNvSpPr txBox="1"/>
          <p:nvPr/>
        </p:nvSpPr>
        <p:spPr>
          <a:xfrm flipH="1">
            <a:off x="3670975" y="3607375"/>
            <a:ext cx="180205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Trap Door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574E90-0C88-9B18-ECC0-38C7B0609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33" y="1875684"/>
            <a:ext cx="2295218" cy="153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84BBDE-5204-AC6F-70FB-4C01DBF65FEE}"/>
              </a:ext>
            </a:extLst>
          </p:cNvPr>
          <p:cNvSpPr txBox="1"/>
          <p:nvPr/>
        </p:nvSpPr>
        <p:spPr>
          <a:xfrm flipH="1">
            <a:off x="6427786" y="3622256"/>
            <a:ext cx="190431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Alarm &amp; Messaging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032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39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Design Sheet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39C56-519F-A8DC-2BD9-3D2BF071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35" y="1051345"/>
            <a:ext cx="6249147" cy="35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699246" y="1813335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Challenges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1813335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Implementing Dual Display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Using Keypad and resetting the      password</a:t>
            </a:r>
          </a:p>
          <a:p>
            <a:pPr marL="0" indent="0" algn="l"/>
            <a:r>
              <a:rPr lang="en-US" sz="2000" dirty="0"/>
              <a:t>• Regarding the doors and locks!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2337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39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Look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BE14-93AF-9F0C-DC8D-DF8076CD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4" y="1432108"/>
            <a:ext cx="4046378" cy="303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9A9B7-BD9C-574D-74D5-CC3F9B05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4" y="1420789"/>
            <a:ext cx="4046378" cy="30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39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Look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BE14-93AF-9F0C-DC8D-DF8076CD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4" y="1432108"/>
            <a:ext cx="4046378" cy="303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9A9B7-BD9C-574D-74D5-CC3F9B05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4" y="1420789"/>
            <a:ext cx="4046378" cy="303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85F84-D822-1F62-7057-BB95D49B8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6" y="1432109"/>
            <a:ext cx="4123768" cy="3092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F4FD4-7431-4A68-A2F8-BC438CC89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214" y="1420789"/>
            <a:ext cx="4123768" cy="30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705969" y="1714835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Limitations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1813335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Couldn’t Implement Camera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Couldn’t Implement GSM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6787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188259" y="1934358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Multidisciplinary Approach: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2036199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Mechanism of Door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Security Professionals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UX Designer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Software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CD993-FEF0-4B68-8B25-F005F5F36F88}"/>
              </a:ext>
            </a:extLst>
          </p:cNvPr>
          <p:cNvSpPr txBox="1"/>
          <p:nvPr/>
        </p:nvSpPr>
        <p:spPr>
          <a:xfrm>
            <a:off x="4125878" y="1279067"/>
            <a:ext cx="4336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Bank vault management system involves various </a:t>
            </a:r>
            <a:r>
              <a:rPr lang="en-US" sz="1600" dirty="0">
                <a:solidFill>
                  <a:schemeClr val="tx1"/>
                </a:solidFill>
              </a:rPr>
              <a:t>stakeholders</a:t>
            </a:r>
            <a:r>
              <a:rPr lang="en-US" dirty="0">
                <a:solidFill>
                  <a:schemeClr val="tx1"/>
                </a:solidFill>
              </a:rPr>
              <a:t> due to its diverse nature. </a:t>
            </a:r>
          </a:p>
        </p:txBody>
      </p:sp>
    </p:spTree>
    <p:extLst>
      <p:ext uri="{BB962C8B-B14F-4D97-AF65-F5344CB8AC3E}">
        <p14:creationId xmlns:p14="http://schemas.microsoft.com/office/powerpoint/2010/main" val="42713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25E119B-2B4B-C638-3D60-101002C2F75A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17</a:t>
            </a:r>
          </a:p>
        </p:txBody>
      </p:sp>
      <p:sp>
        <p:nvSpPr>
          <p:cNvPr id="6" name="Google Shape;766;p57">
            <a:extLst>
              <a:ext uri="{FF2B5EF4-FFF2-40B4-BE49-F238E27FC236}">
                <a16:creationId xmlns:a16="http://schemas.microsoft.com/office/drawing/2014/main" id="{91CCBCD3-92D3-35FC-E878-87EF6744A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6246" y="1800454"/>
            <a:ext cx="5011505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" name="Google Shape;769;p57">
            <a:extLst>
              <a:ext uri="{FF2B5EF4-FFF2-40B4-BE49-F238E27FC236}">
                <a16:creationId xmlns:a16="http://schemas.microsoft.com/office/drawing/2014/main" id="{62FCEE28-7ACC-305B-BA5A-0B327C140C66}"/>
              </a:ext>
            </a:extLst>
          </p:cNvPr>
          <p:cNvSpPr txBox="1">
            <a:spLocks/>
          </p:cNvSpPr>
          <p:nvPr/>
        </p:nvSpPr>
        <p:spPr>
          <a:xfrm>
            <a:off x="2304413" y="2740012"/>
            <a:ext cx="4535172" cy="37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Exa Medium"/>
              <a:buNone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8316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514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  <a:t>Group: </a:t>
            </a:r>
            <a:r>
              <a:rPr lang="en" sz="1400" b="1" dirty="0">
                <a:latin typeface="Lexend Exa Medium"/>
                <a:ea typeface="Lexend Exa Medium"/>
                <a:cs typeface="Lexend Exa Medium"/>
                <a:sym typeface="Lexend Exa Medium"/>
              </a:rPr>
              <a:t>05</a:t>
            </a:r>
            <a:b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</a:br>
            <a: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  <a:t>Team Name: </a:t>
            </a:r>
            <a:r>
              <a:rPr lang="en" sz="1400" b="1" dirty="0">
                <a:latin typeface="Lexend Exa Medium"/>
                <a:ea typeface="Lexend Exa Medium"/>
                <a:cs typeface="Lexend Exa Medium"/>
                <a:sym typeface="Lexend Exa Medium"/>
              </a:rPr>
              <a:t>Team_Delulu</a:t>
            </a:r>
            <a:br>
              <a:rPr lang="en" dirty="0">
                <a:latin typeface="Lexend Exa Medium"/>
                <a:ea typeface="Lexend Exa Medium"/>
                <a:cs typeface="Lexend Exa Medium"/>
                <a:sym typeface="Lexend Exa Medium"/>
              </a:rPr>
            </a:br>
            <a:r>
              <a:rPr lang="en" dirty="0">
                <a:latin typeface="Lexend Exa Medium"/>
                <a:ea typeface="Lexend Exa Medium"/>
                <a:cs typeface="Lexend Exa Medium"/>
                <a:sym typeface="Lexend Exa Medium"/>
              </a:rPr>
              <a:t>Group Members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0000" y="3618489"/>
            <a:ext cx="7704000" cy="74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Manzar Nur Rahman </a:t>
            </a:r>
            <a:r>
              <a:rPr lang="en-US" sz="1400" dirty="0" err="1"/>
              <a:t>Eftee</a:t>
            </a:r>
            <a:r>
              <a:rPr lang="en-US" sz="1400" dirty="0"/>
              <a:t>	 Sharjil Shabab Khan		Md. </a:t>
            </a:r>
            <a:r>
              <a:rPr lang="en-US" sz="1400" dirty="0" err="1"/>
              <a:t>Shaleh</a:t>
            </a:r>
            <a:r>
              <a:rPr lang="en-US" sz="1400" dirty="0"/>
              <a:t> Abu </a:t>
            </a:r>
            <a:r>
              <a:rPr lang="en-US" sz="1400" dirty="0" err="1"/>
              <a:t>Mayeen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ID – </a:t>
            </a:r>
            <a:r>
              <a:rPr lang="en-US" sz="1400" b="1" dirty="0"/>
              <a:t>20210104105</a:t>
            </a:r>
            <a:r>
              <a:rPr lang="en-US" sz="1400" dirty="0"/>
              <a:t>		 ID – </a:t>
            </a:r>
            <a:r>
              <a:rPr lang="en-US" sz="1400" b="1" dirty="0"/>
              <a:t>20210104108</a:t>
            </a:r>
            <a:r>
              <a:rPr lang="en-US" sz="1400" dirty="0"/>
              <a:t>		ID - </a:t>
            </a:r>
            <a:r>
              <a:rPr lang="en-US" sz="1400" b="1" dirty="0"/>
              <a:t>20210104123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1028-36F4-7794-653E-2776492F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3" y="1733117"/>
            <a:ext cx="1719377" cy="1719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81E70-B1D3-C845-0C22-B774221B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41" y="1720176"/>
            <a:ext cx="1703147" cy="1703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786F5-A176-43BB-FC31-19965CAF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29" y="1733117"/>
            <a:ext cx="1703147" cy="1703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73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236300" y="835397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Social Impact: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236300" y="1749239"/>
            <a:ext cx="4194600" cy="2465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Enhanced Security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Crime Deterrent</a:t>
            </a: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Trust &amp; Confidence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Employment Opportunities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Customer Convenience</a:t>
            </a:r>
            <a:endParaRPr lang="en-US" dirty="0">
              <a:latin typeface="Söhne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Technological Advancement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Emergency Preparedness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One step closer to being Digital Bangladesh!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119155" y="953628"/>
            <a:ext cx="469725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Economic Development: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119155" y="1795428"/>
            <a:ext cx="4194600" cy="2149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Productivity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Increased Investments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Job Creation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Trust in Banking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Revenue Generation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Infrastructure Development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Tech Sector Growth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err="1"/>
              <a:t>Internation</a:t>
            </a:r>
            <a:r>
              <a:rPr lang="en-US" dirty="0"/>
              <a:t> Competitiveness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837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201705" y="1931459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Multidisciplinary Contribution: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2036199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Technical Experts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Security Professionals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UX Designer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Financial Experts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Maintenance and Support Teams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CD993-FEF0-4B68-8B25-F005F5F36F88}"/>
              </a:ext>
            </a:extLst>
          </p:cNvPr>
          <p:cNvSpPr txBox="1"/>
          <p:nvPr/>
        </p:nvSpPr>
        <p:spPr>
          <a:xfrm>
            <a:off x="4125878" y="1279067"/>
            <a:ext cx="4336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Bank vault management system involves various </a:t>
            </a:r>
            <a:r>
              <a:rPr lang="en-US" sz="1600" dirty="0">
                <a:solidFill>
                  <a:schemeClr val="tx1"/>
                </a:solidFill>
              </a:rPr>
              <a:t>stakeholders</a:t>
            </a:r>
            <a:r>
              <a:rPr lang="en-US" dirty="0">
                <a:solidFill>
                  <a:schemeClr val="tx1"/>
                </a:solidFill>
              </a:rPr>
              <a:t> due to its diverse nature. </a:t>
            </a:r>
          </a:p>
        </p:txBody>
      </p:sp>
    </p:spTree>
    <p:extLst>
      <p:ext uri="{BB962C8B-B14F-4D97-AF65-F5344CB8AC3E}">
        <p14:creationId xmlns:p14="http://schemas.microsoft.com/office/powerpoint/2010/main" val="4968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Concept 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034A3-3220-7BD4-4B14-114461F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87" y="1236616"/>
            <a:ext cx="5248425" cy="2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of our Project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2B7A-EEC3-923D-A511-F417249C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7" y="1150413"/>
            <a:ext cx="3535286" cy="36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690503" y="989799"/>
            <a:ext cx="7330696" cy="1119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Usage of Design tools, hardware and software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4" name="Google Shape;274;p37">
            <a:extLst>
              <a:ext uri="{FF2B5EF4-FFF2-40B4-BE49-F238E27FC236}">
                <a16:creationId xmlns:a16="http://schemas.microsoft.com/office/drawing/2014/main" id="{DF743AA4-E20D-1286-D904-2F9F9446BC3C}"/>
              </a:ext>
            </a:extLst>
          </p:cNvPr>
          <p:cNvSpPr txBox="1">
            <a:spLocks/>
          </p:cNvSpPr>
          <p:nvPr/>
        </p:nvSpPr>
        <p:spPr>
          <a:xfrm flipH="1">
            <a:off x="739825" y="2571750"/>
            <a:ext cx="7330696" cy="1477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Design Tools: 	</a:t>
            </a:r>
            <a:r>
              <a:rPr lang="en-US" sz="1600" dirty="0">
                <a:solidFill>
                  <a:schemeClr val="tx1"/>
                </a:solidFill>
              </a:rPr>
              <a:t>Proteus, Photoshop</a:t>
            </a: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Hardware: 	</a:t>
            </a:r>
            <a:r>
              <a:rPr lang="en-US" sz="1600" dirty="0">
                <a:solidFill>
                  <a:schemeClr val="tx1"/>
                </a:solidFill>
              </a:rPr>
              <a:t>Arduino Mega, Buzzer, Servo Motor, Keypad, LED, 		register, Ultrasonic Sensor, GSM Module, Display, Lock</a:t>
            </a: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Software: 	</a:t>
            </a:r>
            <a:r>
              <a:rPr lang="en-US" sz="1600" dirty="0">
                <a:solidFill>
                  <a:schemeClr val="tx1"/>
                </a:solidFill>
              </a:rPr>
              <a:t>Arduino 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EC735-E90B-67C2-5ADB-BABBEDF40803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Sensor &amp; Modules</a:t>
            </a:r>
            <a:endParaRPr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D06D2-F9F5-F239-3536-5D4AB70945C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pic>
        <p:nvPicPr>
          <p:cNvPr id="45" name="Content Placeholder 8">
            <a:extLst>
              <a:ext uri="{FF2B5EF4-FFF2-40B4-BE49-F238E27FC236}">
                <a16:creationId xmlns:a16="http://schemas.microsoft.com/office/drawing/2014/main" id="{C8609668-9EE0-157E-1FD3-99A4FA68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84" y="3004554"/>
            <a:ext cx="1869093" cy="13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Content Placeholder 12">
            <a:extLst>
              <a:ext uri="{FF2B5EF4-FFF2-40B4-BE49-F238E27FC236}">
                <a16:creationId xmlns:a16="http://schemas.microsoft.com/office/drawing/2014/main" id="{02EC8E8E-7AAE-AC08-14B0-1ACF8557E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14" y="2983058"/>
            <a:ext cx="1306226" cy="127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Content Placeholder 9">
            <a:extLst>
              <a:ext uri="{FF2B5EF4-FFF2-40B4-BE49-F238E27FC236}">
                <a16:creationId xmlns:a16="http://schemas.microsoft.com/office/drawing/2014/main" id="{A3497194-0F9F-407C-2720-79298928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51" y="932872"/>
            <a:ext cx="1412034" cy="141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Content Placeholder 8">
            <a:extLst>
              <a:ext uri="{FF2B5EF4-FFF2-40B4-BE49-F238E27FC236}">
                <a16:creationId xmlns:a16="http://schemas.microsoft.com/office/drawing/2014/main" id="{ED62B293-F0DA-AC8F-3604-784C1AB5E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60" y="1139915"/>
            <a:ext cx="1565335" cy="98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153B9C0-8CE1-84F6-D7DB-3A18FBBCF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920" y="1139915"/>
            <a:ext cx="1518657" cy="113899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07B26F3-FC72-4536-C4DE-5C79D3354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83" y="1125710"/>
            <a:ext cx="1184494" cy="11394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7BD5D35-0565-1735-6CD5-A58D0BA4A832}"/>
              </a:ext>
            </a:extLst>
          </p:cNvPr>
          <p:cNvSpPr txBox="1"/>
          <p:nvPr/>
        </p:nvSpPr>
        <p:spPr>
          <a:xfrm flipH="1">
            <a:off x="1014420" y="2491428"/>
            <a:ext cx="70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F427F5-8BFF-0F68-121E-6DEFF4562772}"/>
              </a:ext>
            </a:extLst>
          </p:cNvPr>
          <p:cNvSpPr txBox="1"/>
          <p:nvPr/>
        </p:nvSpPr>
        <p:spPr>
          <a:xfrm flipH="1">
            <a:off x="2703196" y="2468224"/>
            <a:ext cx="90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Buzzer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5109A-8477-5500-93D2-188714FC992D}"/>
              </a:ext>
            </a:extLst>
          </p:cNvPr>
          <p:cNvSpPr txBox="1"/>
          <p:nvPr/>
        </p:nvSpPr>
        <p:spPr>
          <a:xfrm flipH="1">
            <a:off x="4157181" y="2464715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Ultrasonic Sensor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4BC580-41AE-BC70-4E2B-5EE4E60B5B44}"/>
              </a:ext>
            </a:extLst>
          </p:cNvPr>
          <p:cNvSpPr txBox="1"/>
          <p:nvPr/>
        </p:nvSpPr>
        <p:spPr>
          <a:xfrm flipH="1">
            <a:off x="6397702" y="2490193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Servo Motor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83C6-E6BB-9883-841E-D9D84883DFA7}"/>
              </a:ext>
            </a:extLst>
          </p:cNvPr>
          <p:cNvSpPr txBox="1"/>
          <p:nvPr/>
        </p:nvSpPr>
        <p:spPr>
          <a:xfrm flipH="1">
            <a:off x="6222484" y="4373371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Arduino Mega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AFCEEE-E696-A0A2-FE20-DECADF8FB57F}"/>
              </a:ext>
            </a:extLst>
          </p:cNvPr>
          <p:cNvSpPr txBox="1"/>
          <p:nvPr/>
        </p:nvSpPr>
        <p:spPr>
          <a:xfrm flipH="1">
            <a:off x="4157181" y="4390698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Keypad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FD19E45-C18A-6CCA-C175-6461AC699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3" y="2983058"/>
            <a:ext cx="1306226" cy="9291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616AA16-6CDB-7F09-453D-2EE86D4CD80D}"/>
              </a:ext>
            </a:extLst>
          </p:cNvPr>
          <p:cNvSpPr txBox="1"/>
          <p:nvPr/>
        </p:nvSpPr>
        <p:spPr>
          <a:xfrm flipH="1">
            <a:off x="488084" y="4390698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GSM Module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F0B465B-D6F1-4291-8771-807F87293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4253" y="2983058"/>
            <a:ext cx="1296531" cy="129653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E4FC3C4-3CFC-89CF-3625-236E47CE813F}"/>
              </a:ext>
            </a:extLst>
          </p:cNvPr>
          <p:cNvSpPr txBox="1"/>
          <p:nvPr/>
        </p:nvSpPr>
        <p:spPr>
          <a:xfrm flipH="1">
            <a:off x="2327972" y="4399290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Solenoid Door Lock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341</Words>
  <Application>Microsoft Office PowerPoint</Application>
  <PresentationFormat>On-screen Show (16:9)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Söhne</vt:lpstr>
      <vt:lpstr>Arial</vt:lpstr>
      <vt:lpstr>Wingdings</vt:lpstr>
      <vt:lpstr>Courier New</vt:lpstr>
      <vt:lpstr>Montserrat</vt:lpstr>
      <vt:lpstr>Palanquin Dark</vt:lpstr>
      <vt:lpstr>Lexend Exa</vt:lpstr>
      <vt:lpstr>Lexend Exa Medium</vt:lpstr>
      <vt:lpstr>Lato</vt:lpstr>
      <vt:lpstr>Roboto Condensed Light</vt:lpstr>
      <vt:lpstr>Trauma &amp; Emergency Center by Slidesgo</vt:lpstr>
      <vt:lpstr>Bank Vault  Management System</vt:lpstr>
      <vt:lpstr>Group: 05 Team Name: Team_Delulu Group Members</vt:lpstr>
      <vt:lpstr>Social Impact:</vt:lpstr>
      <vt:lpstr>Economic Development:</vt:lpstr>
      <vt:lpstr>Multidisciplinary Contribution:</vt:lpstr>
      <vt:lpstr>Core Concept </vt:lpstr>
      <vt:lpstr>Visualization of our Project</vt:lpstr>
      <vt:lpstr>Usage of Design tools, hardware and software</vt:lpstr>
      <vt:lpstr>Sensor &amp; Modules</vt:lpstr>
      <vt:lpstr>Working System</vt:lpstr>
      <vt:lpstr>Final Design Sheet</vt:lpstr>
      <vt:lpstr>Challenges</vt:lpstr>
      <vt:lpstr>Final Look</vt:lpstr>
      <vt:lpstr>Final Look</vt:lpstr>
      <vt:lpstr>Limitations</vt:lpstr>
      <vt:lpstr>Multidisciplinary Approach: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TaskZen</dc:title>
  <dc:creator>Sharjil Khan</dc:creator>
  <cp:lastModifiedBy>Sharjil Khan</cp:lastModifiedBy>
  <cp:revision>16</cp:revision>
  <dcterms:modified xsi:type="dcterms:W3CDTF">2024-01-28T05:46:15Z</dcterms:modified>
</cp:coreProperties>
</file>